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4A20151-CBC4-4803-9A60-790F2E2E0A2F}"/>
    <pc:docChg chg="modSld">
      <pc:chgData name="Narelle Wheaton" userId="6e1b2b30-480e-4f91-806b-6735d5b9e446" providerId="ADAL" clId="{54A20151-CBC4-4803-9A60-790F2E2E0A2F}" dt="2023-07-26T02:09:11.430" v="0" actId="1076"/>
      <pc:docMkLst>
        <pc:docMk/>
      </pc:docMkLst>
      <pc:sldChg chg="modSp mod">
        <pc:chgData name="Narelle Wheaton" userId="6e1b2b30-480e-4f91-806b-6735d5b9e446" providerId="ADAL" clId="{54A20151-CBC4-4803-9A60-790F2E2E0A2F}" dt="2023-07-26T02:09:11.430" v="0" actId="1076"/>
        <pc:sldMkLst>
          <pc:docMk/>
          <pc:sldMk cId="1825067151" sldId="256"/>
        </pc:sldMkLst>
        <pc:spChg chg="mod">
          <ac:chgData name="Narelle Wheaton" userId="6e1b2b30-480e-4f91-806b-6735d5b9e446" providerId="ADAL" clId="{54A20151-CBC4-4803-9A60-790F2E2E0A2F}" dt="2023-07-26T02:09:11.430" v="0" actId="1076"/>
          <ac:spMkLst>
            <pc:docMk/>
            <pc:sldMk cId="1825067151" sldId="256"/>
            <ac:spMk id="3" creationId="{C4325B7E-4BFB-451D-A21F-A98DC3C4F0F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5F50E-16F2-40B5-B64C-FD7D6D41A3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E9CE0E-5701-4F56-94B9-9D5403BB28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3AEB72-372D-423D-AECB-F00715E37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21B80-3AB7-4671-BE68-810EA14D4E1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C145E2-AC82-4E30-88CC-80A461170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607673-0763-42A4-9B2E-67381E457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62D6-4EFB-4CEC-9706-069797F3DE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7169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8C902-44A9-4E45-95C7-FAF5D4EDE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94E57A-397D-4B02-8E83-E59B551A63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472C7C-B5A1-4349-9452-28287742D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21B80-3AB7-4671-BE68-810EA14D4E1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3D6D67-2C01-4AF1-8F73-1E7FCD7DB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CCA49C-266C-4E78-8CC0-D4FBF489C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62D6-4EFB-4CEC-9706-069797F3DE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8993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C669869-F122-437E-BDFE-E691295030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1D7C0F-A464-4A3F-BE39-B6696DBDD9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F66BD7-01AA-4273-BA00-C996EFBDC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21B80-3AB7-4671-BE68-810EA14D4E1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A519D4-8548-4EFE-BF3D-43CB3D812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DC8A79-161B-468D-97F4-11257F76A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62D6-4EFB-4CEC-9706-069797F3DE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9608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10AE5-C601-44AC-AB4F-8068203EEC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257F16-79C5-447C-921D-814AFD125A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54DA2D-9109-4EF2-B0E4-9E3451BE0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21B80-3AB7-4671-BE68-810EA14D4E1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37E7F4-2942-4F21-B2CC-299759419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17A5C7-978F-494A-8E4B-DA4EEBF28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62D6-4EFB-4CEC-9706-069797F3DE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4526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FD3C5-62AB-4BDB-8A21-804BC23D1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32A2BE-C29E-414E-82E0-42ECD8CA79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E54EAE-AC61-4383-BC77-19F07258E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21B80-3AB7-4671-BE68-810EA14D4E1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56F225-13E8-46EE-B8AC-B20A800C1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6B5106-7765-41B8-A4B1-5FD9169C2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62D6-4EFB-4CEC-9706-069797F3DE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2866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2CA51-D36C-4E81-87FD-383832DF7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9B014A-A472-41F6-8D4D-EF1727EF14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59941D-DEF7-4F4E-A269-D72DC12383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0C917F-585E-43DE-ACC7-3BB279A87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21B80-3AB7-4671-BE68-810EA14D4E1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30ACC4-0B91-4805-9EAE-91360F5AA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EEF245-4E70-4BB7-8F3C-3606E3F02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62D6-4EFB-4CEC-9706-069797F3DE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6350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9AF65-CE34-48DC-8737-252E8FDB8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ABD36C-ACBB-410B-B50E-64670E45FD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46A27F-5E47-4306-9EDF-BB162E8896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CF5F97-4C13-4E27-9E0F-11524A7E97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71E38F-9A0E-483E-8761-902A234F7C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6FC68D-C5AC-43A7-8511-736CC4A01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21B80-3AB7-4671-BE68-810EA14D4E1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B0076F-E195-4FD3-986D-702EFED9B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A3CDC8-F203-4A6D-97BA-C28FDE864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62D6-4EFB-4CEC-9706-069797F3DE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1385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5EA5A-309D-4FA6-AD3D-68B188082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685FE8-91B0-4723-89CA-A3BB8F1EF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21B80-3AB7-4671-BE68-810EA14D4E1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D5EBD5-F909-4266-9C6A-18DDE7883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C2FFA36-04C6-4F35-9CA4-A29621A4C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62D6-4EFB-4CEC-9706-069797F3DE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9915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AB13E7-773D-4FFE-AAF5-19F9DA9A1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21B80-3AB7-4671-BE68-810EA14D4E1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2B32F9E-F3C8-4A14-911C-97FBDE99D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6A8C3B-B760-4F36-A1E4-B04C346F5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62D6-4EFB-4CEC-9706-069797F3DE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797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09AC03-543A-4235-B560-2EA9F7566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83C71B-B640-4227-8A71-83A9956D9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C5A063-5CA7-4692-BD75-2D44FCAB2E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F564B2-7AE0-4332-ABA2-FBFC9FAC8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21B80-3AB7-4671-BE68-810EA14D4E1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9163E8-8457-4D2B-87CB-47E4485AF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087928-E14F-467E-816D-8543387B2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62D6-4EFB-4CEC-9706-069797F3DE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2796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4E201F-AB26-475D-A751-848B0A8AE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DF0236-2982-4DC4-9EC3-621F12359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BA6B71-39F6-4EA6-A4A1-06BB8C64FC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61F9E4-F205-47EB-A201-3C27BF9492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21B80-3AB7-4671-BE68-810EA14D4E1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10B220-150A-4D0F-9BEF-34FE6900A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F70F89-D751-4E3E-AA81-5FAE786AA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DC62D6-4EFB-4CEC-9706-069797F3DE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5022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0EFBD2-7A29-4386-89EE-1AE10DF0E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E963ED-75DB-4490-A95A-50F4D2AF5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CE5CEB-8A8D-4E17-ACC3-AFA4FB9017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21B80-3AB7-4671-BE68-810EA14D4E1F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562D7E-72A5-41E3-8157-8F1C29DFD0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1D8F85-8859-4B64-8D0E-11396FB98D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DC62D6-4EFB-4CEC-9706-069797F3DE2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6449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4325B7E-4BFB-451D-A21F-A98DC3C4F0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14362"/>
            <a:ext cx="9144000" cy="5629275"/>
          </a:xfrm>
        </p:spPr>
        <p:txBody>
          <a:bodyPr>
            <a:no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For they that wait upon the Lord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renew their strength;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shall mount up with wings,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shall mount up with wings as eagles;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shall run and not be weary;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shall walk and not faint: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shall run and not be weary;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shall walk and not faint: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They shall run and not be weary;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walk and not faint.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95D0EA6-7A1F-442A-B925-BE5BFC61CFAA}"/>
              </a:ext>
            </a:extLst>
          </p:cNvPr>
          <p:cNvSpPr txBox="1"/>
          <p:nvPr/>
        </p:nvSpPr>
        <p:spPr>
          <a:xfrm>
            <a:off x="247650" y="6124575"/>
            <a:ext cx="609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b="0" i="0" u="none" strike="noStrike" dirty="0">
                <a:solidFill>
                  <a:schemeClr val="bg1"/>
                </a:solidFill>
                <a:effectLst/>
              </a:rPr>
              <a:t>For they that wait upon the Lord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</a:p>
          <a:p>
            <a:r>
              <a:rPr lang="en-US" sz="1000" b="0" i="0" u="none" strike="noStrike" dirty="0">
                <a:solidFill>
                  <a:schemeClr val="bg1"/>
                </a:solidFill>
                <a:effectLst/>
              </a:rPr>
              <a:t>Isaiah 40:31</a:t>
            </a:r>
          </a:p>
          <a:p>
            <a:r>
              <a:rPr lang="en-US" sz="1000" dirty="0">
                <a:solidFill>
                  <a:schemeClr val="bg1"/>
                </a:solidFill>
              </a:rPr>
              <a:t>© The General of The Salvation Army</a:t>
            </a:r>
            <a:endParaRPr lang="en-AU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067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97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2022-06-30T07:05:17Z</dcterms:created>
  <dcterms:modified xsi:type="dcterms:W3CDTF">2023-07-26T02:09:12Z</dcterms:modified>
</cp:coreProperties>
</file>